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505" r:id="rId2"/>
    <p:sldId id="500" r:id="rId3"/>
    <p:sldId id="502" r:id="rId4"/>
    <p:sldId id="429" r:id="rId5"/>
    <p:sldId id="349" r:id="rId6"/>
    <p:sldId id="504" r:id="rId7"/>
    <p:sldId id="508" r:id="rId8"/>
    <p:sldId id="509" r:id="rId9"/>
    <p:sldId id="459" r:id="rId10"/>
    <p:sldId id="472" r:id="rId11"/>
    <p:sldId id="491" r:id="rId12"/>
    <p:sldId id="496" r:id="rId13"/>
    <p:sldId id="492" r:id="rId14"/>
    <p:sldId id="497" r:id="rId15"/>
    <p:sldId id="493" r:id="rId16"/>
    <p:sldId id="498" r:id="rId17"/>
    <p:sldId id="495" r:id="rId18"/>
    <p:sldId id="479" r:id="rId19"/>
    <p:sldId id="453" r:id="rId20"/>
    <p:sldId id="423" r:id="rId21"/>
    <p:sldId id="425" r:id="rId22"/>
    <p:sldId id="483" r:id="rId23"/>
    <p:sldId id="506" r:id="rId24"/>
    <p:sldId id="5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00"/>
    <a:srgbClr val="FF9900"/>
    <a:srgbClr val="0066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7544" autoAdjust="0"/>
  </p:normalViewPr>
  <p:slideViewPr>
    <p:cSldViewPr>
      <p:cViewPr>
        <p:scale>
          <a:sx n="60" d="100"/>
          <a:sy n="60" d="100"/>
        </p:scale>
        <p:origin x="-14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দলে আলোচনা করে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স্মৃতিসৌধ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অনুচ্ছেদ 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6100" dirty="0">
            <a:solidFill>
              <a:schemeClr val="tx1"/>
            </a:solidFill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2667" custLinFactNeighborY="-5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2BFC8169-5554-4E6F-B38C-EC40BF3EA6BD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409700" y="-1409700"/>
          <a:ext cx="2895600" cy="5715000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দলে আলোচনা করে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স্মৃতিসৌধ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অনুচ্ছেদ 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6100" kern="1200" dirty="0">
            <a:solidFill>
              <a:schemeClr val="tx1"/>
            </a:solidFill>
          </a:endParaRPr>
        </a:p>
      </dsp:txBody>
      <dsp:txXfrm rot="5400000">
        <a:off x="0" y="579120"/>
        <a:ext cx="5715000" cy="173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2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06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একক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0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6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8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7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24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3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31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334000"/>
            <a:ext cx="69342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 দেখে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B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4782" y="1371600"/>
            <a:ext cx="3489434" cy="3489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762000"/>
            <a:ext cx="4522952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সাভারে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গিয়েছ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সৌধের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পাশে-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4267200" cy="3370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349469" y="4648200"/>
            <a:ext cx="4114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তিরিশ লক্ষ শহিদের স্মৃতি ভাসে।</a:t>
            </a:r>
          </a:p>
        </p:txBody>
      </p:sp>
    </p:spTree>
    <p:extLst>
      <p:ext uri="{BB962C8B-B14F-4D97-AF65-F5344CB8AC3E}">
        <p14:creationId xmlns:p14="http://schemas.microsoft.com/office/powerpoint/2010/main" val="327979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4953000"/>
            <a:ext cx="5638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সেখানে সাহসী বীর যোদ্ধার দম্ভ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তাদের রক্তে এই সৌধের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r="6484"/>
          <a:stretch/>
        </p:blipFill>
        <p:spPr>
          <a:xfrm>
            <a:off x="304800" y="457200"/>
            <a:ext cx="4018032" cy="346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15" y="990600"/>
            <a:ext cx="4343685" cy="346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101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4267200"/>
            <a:ext cx="44196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ইতিহাসে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তাঁরা হৃদয়ে সমুজ্জ্বল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তোমরা  সেখানে শ্রদ্ধায় উচ্ছল।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3"/>
          <a:stretch/>
        </p:blipFill>
        <p:spPr>
          <a:xfrm>
            <a:off x="4572000" y="397423"/>
            <a:ext cx="4240267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3"/>
          <a:stretch/>
        </p:blipFill>
        <p:spPr>
          <a:xfrm>
            <a:off x="228599" y="457200"/>
            <a:ext cx="4240267" cy="325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072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5018" y="5486400"/>
            <a:ext cx="5313964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বিদেশি সেনার কামানে-বুলেটে বিদ্ধ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 শিশু আর যুবক-জোয়ান বৃদ্ধ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9957"/>
            <a:ext cx="3153843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7"/>
          <a:stretch/>
        </p:blipFill>
        <p:spPr>
          <a:xfrm>
            <a:off x="4956572" y="457200"/>
            <a:ext cx="3196828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b="32656"/>
          <a:stretch/>
        </p:blipFill>
        <p:spPr>
          <a:xfrm>
            <a:off x="4999557" y="3042703"/>
            <a:ext cx="3153843" cy="213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1" y="2977876"/>
            <a:ext cx="3124939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4310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58579" y="4800600"/>
            <a:ext cx="48768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শত্রুসেনারা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হত্যার অভিযানে-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মুক্তিবাহিনী প্রতিরোধ উত্থানে।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1" y="990600"/>
            <a:ext cx="4012402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63" y="1013639"/>
            <a:ext cx="4048137" cy="332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368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8913" y="4267200"/>
            <a:ext cx="5831087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মুক্তির পথ যুদ্ধের রথ জেনে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ঘাতক ধ্বংস করেছে অস্ত্র হেনে।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370971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8200"/>
            <a:ext cx="370971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462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8571" y="4343400"/>
            <a:ext cx="5108029" cy="19102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স্মৃতিসৌধের প্রতিটি কণায় গাঁথা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মুক্তিসেনার রক্ত দানের গাথা।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r="26534"/>
          <a:stretch/>
        </p:blipFill>
        <p:spPr>
          <a:xfrm>
            <a:off x="838200" y="1028838"/>
            <a:ext cx="3694386" cy="307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28839"/>
            <a:ext cx="3669142" cy="305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170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199" y="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5334000"/>
            <a:ext cx="4648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ছবিটি নিয়ে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টি বাক্য লেখ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7" y="705446"/>
            <a:ext cx="6705600" cy="445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3619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3372" y="1066800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10/10/2016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4615388"/>
              </p:ext>
            </p:extLst>
          </p:nvPr>
        </p:nvGraphicFramePr>
        <p:xfrm>
          <a:off x="1752600" y="2362200"/>
          <a:ext cx="5715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1531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7800" y="1139528"/>
            <a:ext cx="6477000" cy="3867542"/>
            <a:chOff x="2007476" y="1412796"/>
            <a:chExt cx="5383924" cy="35942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02"/>
            <a:stretch/>
          </p:blipFill>
          <p:spPr>
            <a:xfrm>
              <a:off x="2007476" y="1412796"/>
              <a:ext cx="5383924" cy="35942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54" b="85974"/>
            <a:stretch/>
          </p:blipFill>
          <p:spPr>
            <a:xfrm>
              <a:off x="2007476" y="1905000"/>
              <a:ext cx="1878724" cy="1304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125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‘বোকা আইভান’ কোন ধরনের 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2672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2672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শিশুতোষ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মুক্তিসেনার রক্তদানের গাথা স্মৃতিসৌধের কোথায় গাঁথা আছে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ভিতরে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4444" y="592974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দেওয়ালে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প্রতিটি কণায়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54444" y="5051115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নকশায়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0" y="381000"/>
            <a:ext cx="7538049" cy="495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দেখা যাচ্ছে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স্মৃতিসৌধের সাতটি স্তম্ভ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স্তম্ভগুলো স্বাধীনতা আন্দোলনের বিভিন্ন পর্যায়কে নির্দেশ করে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স্তম্ভগুলো বাংলা সংস্কৃতির ধারক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5410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6248400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6248400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mriti Shoudh 2.jpg"/>
          <p:cNvPicPr>
            <a:picLocks noChangeAspect="1"/>
          </p:cNvPicPr>
          <p:nvPr/>
        </p:nvPicPr>
        <p:blipFill>
          <a:blip r:embed="rId3" cstate="print"/>
          <a:srcRect t="3333" b="8889"/>
          <a:stretch>
            <a:fillRect/>
          </a:stretch>
        </p:blipFill>
        <p:spPr>
          <a:xfrm>
            <a:off x="2667000" y="457200"/>
            <a:ext cx="2362200" cy="18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57400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6471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তোমার দেখা  কোন ভাস্কর্য  সম্পর্কে সর্বোচ্চ ১০টি  বাক্য লিখে 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5928"/>
            <a:ext cx="7468224" cy="41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8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সুলতানা, সহকা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599" y="4572000"/>
            <a:ext cx="5410201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ভিডিওতে আমরা কি দেখলাম?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425669"/>
            <a:ext cx="3581400" cy="12954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6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2171"/>
            <a:ext cx="7467600" cy="560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831908"/>
            <a:ext cx="5943600" cy="191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6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6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	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10/10/2016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b="1" smtClean="0"/>
              <a:pPr/>
              <a:t>10/10/2016</a:t>
            </a:fld>
            <a:endParaRPr lang="en-US" b="1"/>
          </a:p>
        </p:txBody>
      </p:sp>
      <p:sp>
        <p:nvSpPr>
          <p:cNvPr id="10" name="Freeform 9"/>
          <p:cNvSpPr/>
          <p:nvPr/>
        </p:nvSpPr>
        <p:spPr>
          <a:xfrm>
            <a:off x="207535" y="4444788"/>
            <a:ext cx="2232046" cy="1165904"/>
          </a:xfrm>
          <a:custGeom>
            <a:avLst/>
            <a:gdLst>
              <a:gd name="connsiteX0" fmla="*/ 0 w 2232046"/>
              <a:gd name="connsiteY0" fmla="*/ 116590 h 1165904"/>
              <a:gd name="connsiteX1" fmla="*/ 116590 w 2232046"/>
              <a:gd name="connsiteY1" fmla="*/ 0 h 1165904"/>
              <a:gd name="connsiteX2" fmla="*/ 2115456 w 2232046"/>
              <a:gd name="connsiteY2" fmla="*/ 0 h 1165904"/>
              <a:gd name="connsiteX3" fmla="*/ 2232046 w 2232046"/>
              <a:gd name="connsiteY3" fmla="*/ 116590 h 1165904"/>
              <a:gd name="connsiteX4" fmla="*/ 2232046 w 2232046"/>
              <a:gd name="connsiteY4" fmla="*/ 1049314 h 1165904"/>
              <a:gd name="connsiteX5" fmla="*/ 2115456 w 2232046"/>
              <a:gd name="connsiteY5" fmla="*/ 1165904 h 1165904"/>
              <a:gd name="connsiteX6" fmla="*/ 116590 w 2232046"/>
              <a:gd name="connsiteY6" fmla="*/ 1165904 h 1165904"/>
              <a:gd name="connsiteX7" fmla="*/ 0 w 2232046"/>
              <a:gd name="connsiteY7" fmla="*/ 1049314 h 1165904"/>
              <a:gd name="connsiteX8" fmla="*/ 0 w 2232046"/>
              <a:gd name="connsiteY8" fmla="*/ 116590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46" h="1165904">
                <a:moveTo>
                  <a:pt x="0" y="116590"/>
                </a:moveTo>
                <a:cubicBezTo>
                  <a:pt x="0" y="52199"/>
                  <a:pt x="52199" y="0"/>
                  <a:pt x="116590" y="0"/>
                </a:cubicBezTo>
                <a:lnTo>
                  <a:pt x="2115456" y="0"/>
                </a:lnTo>
                <a:cubicBezTo>
                  <a:pt x="2179847" y="0"/>
                  <a:pt x="2232046" y="52199"/>
                  <a:pt x="2232046" y="116590"/>
                </a:cubicBezTo>
                <a:lnTo>
                  <a:pt x="2232046" y="1049314"/>
                </a:lnTo>
                <a:cubicBezTo>
                  <a:pt x="2232046" y="1113705"/>
                  <a:pt x="2179847" y="1165904"/>
                  <a:pt x="2115456" y="1165904"/>
                </a:cubicBezTo>
                <a:lnTo>
                  <a:pt x="116590" y="1165904"/>
                </a:lnTo>
                <a:cubicBezTo>
                  <a:pt x="52199" y="1165904"/>
                  <a:pt x="0" y="1113705"/>
                  <a:pt x="0" y="1049314"/>
                </a:cubicBezTo>
                <a:lnTo>
                  <a:pt x="0" y="11659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9548" tIns="59548" rIns="59548" bIns="5954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dirty="0" smtClean="0">
                <a:latin typeface="NikoshBAN" pitchFamily="2" charset="0"/>
                <a:cs typeface="NikoshBAN" pitchFamily="2" charset="0"/>
              </a:rPr>
              <a:t>ফয়েজ আহমেদ</a:t>
            </a:r>
            <a:endParaRPr lang="en-US" sz="5400" b="1" kern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" y="381000"/>
            <a:ext cx="270958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Freeform 39"/>
          <p:cNvSpPr/>
          <p:nvPr/>
        </p:nvSpPr>
        <p:spPr>
          <a:xfrm>
            <a:off x="3208634" y="815154"/>
            <a:ext cx="2027289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জন্ম:             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130109" y="3618916"/>
            <a:ext cx="2027289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শিশু কিশোর গ্রন্থ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083869" y="5029200"/>
            <a:ext cx="2152054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t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মৃত্যু: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819400" y="76200"/>
            <a:ext cx="2743200" cy="533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156385" y="2339331"/>
            <a:ext cx="2027289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t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dirty="0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1371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১৯২৮ সালে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16213" y="5546748"/>
            <a:ext cx="171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NikoshBAN" pitchFamily="2" charset="0"/>
                <a:cs typeface="NikoshBAN" pitchFamily="2" charset="0"/>
              </a:rPr>
              <a:t>২০১২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109" y="2656582"/>
            <a:ext cx="193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3200" b="1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905000" y="1371600"/>
            <a:ext cx="1251385" cy="3073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905000" y="3199670"/>
            <a:ext cx="1251385" cy="1245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905000" y="3822230"/>
            <a:ext cx="1251385" cy="622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3"/>
            <a:endCxn id="43" idx="1"/>
          </p:cNvCxnSpPr>
          <p:nvPr/>
        </p:nvCxnSpPr>
        <p:spPr>
          <a:xfrm>
            <a:off x="2439581" y="4561378"/>
            <a:ext cx="751890" cy="467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5075969" y="76200"/>
            <a:ext cx="3677794" cy="6699673"/>
            <a:chOff x="5075969" y="76200"/>
            <a:chExt cx="3677794" cy="6699673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5075969" y="4531196"/>
              <a:ext cx="1051532" cy="6007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6058935" y="76200"/>
              <a:ext cx="2627866" cy="990600"/>
            </a:xfrm>
            <a:custGeom>
              <a:avLst/>
              <a:gdLst>
                <a:gd name="connsiteX0" fmla="*/ 0 w 2849659"/>
                <a:gd name="connsiteY0" fmla="*/ 101364 h 1013644"/>
                <a:gd name="connsiteX1" fmla="*/ 101364 w 2849659"/>
                <a:gd name="connsiteY1" fmla="*/ 0 h 1013644"/>
                <a:gd name="connsiteX2" fmla="*/ 2748295 w 2849659"/>
                <a:gd name="connsiteY2" fmla="*/ 0 h 1013644"/>
                <a:gd name="connsiteX3" fmla="*/ 2849659 w 2849659"/>
                <a:gd name="connsiteY3" fmla="*/ 101364 h 1013644"/>
                <a:gd name="connsiteX4" fmla="*/ 2849659 w 2849659"/>
                <a:gd name="connsiteY4" fmla="*/ 912280 h 1013644"/>
                <a:gd name="connsiteX5" fmla="*/ 2748295 w 2849659"/>
                <a:gd name="connsiteY5" fmla="*/ 1013644 h 1013644"/>
                <a:gd name="connsiteX6" fmla="*/ 101364 w 2849659"/>
                <a:gd name="connsiteY6" fmla="*/ 1013644 h 1013644"/>
                <a:gd name="connsiteX7" fmla="*/ 0 w 2849659"/>
                <a:gd name="connsiteY7" fmla="*/ 912280 h 1013644"/>
                <a:gd name="connsiteX8" fmla="*/ 0 w 2849659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9659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748295" y="0"/>
                  </a:lnTo>
                  <a:cubicBezTo>
                    <a:pt x="2804277" y="0"/>
                    <a:pt x="2849659" y="45382"/>
                    <a:pt x="2849659" y="101364"/>
                  </a:cubicBezTo>
                  <a:lnTo>
                    <a:pt x="2849659" y="912280"/>
                  </a:lnTo>
                  <a:cubicBezTo>
                    <a:pt x="2849659" y="968262"/>
                    <a:pt x="2804277" y="1013644"/>
                    <a:pt x="2748295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009" tIns="50009" rIns="50009" bIns="5000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তাতা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থৈ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থৈ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112120" y="1219203"/>
              <a:ext cx="2641643" cy="1013644"/>
            </a:xfrm>
            <a:custGeom>
              <a:avLst/>
              <a:gdLst>
                <a:gd name="connsiteX0" fmla="*/ 0 w 2765912"/>
                <a:gd name="connsiteY0" fmla="*/ 101364 h 1013644"/>
                <a:gd name="connsiteX1" fmla="*/ 101364 w 2765912"/>
                <a:gd name="connsiteY1" fmla="*/ 0 h 1013644"/>
                <a:gd name="connsiteX2" fmla="*/ 2664548 w 2765912"/>
                <a:gd name="connsiteY2" fmla="*/ 0 h 1013644"/>
                <a:gd name="connsiteX3" fmla="*/ 2765912 w 2765912"/>
                <a:gd name="connsiteY3" fmla="*/ 101364 h 1013644"/>
                <a:gd name="connsiteX4" fmla="*/ 2765912 w 2765912"/>
                <a:gd name="connsiteY4" fmla="*/ 912280 h 1013644"/>
                <a:gd name="connsiteX5" fmla="*/ 2664548 w 2765912"/>
                <a:gd name="connsiteY5" fmla="*/ 1013644 h 1013644"/>
                <a:gd name="connsiteX6" fmla="*/ 101364 w 2765912"/>
                <a:gd name="connsiteY6" fmla="*/ 1013644 h 1013644"/>
                <a:gd name="connsiteX7" fmla="*/ 0 w 2765912"/>
                <a:gd name="connsiteY7" fmla="*/ 912280 h 1013644"/>
                <a:gd name="connsiteX8" fmla="*/ 0 w 2765912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5912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664548" y="0"/>
                  </a:lnTo>
                  <a:cubicBezTo>
                    <a:pt x="2720530" y="0"/>
                    <a:pt x="2765912" y="45382"/>
                    <a:pt x="2765912" y="101364"/>
                  </a:cubicBezTo>
                  <a:lnTo>
                    <a:pt x="2765912" y="912280"/>
                  </a:lnTo>
                  <a:cubicBezTo>
                    <a:pt x="2765912" y="968262"/>
                    <a:pt x="2720530" y="1013644"/>
                    <a:pt x="2664548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5564" tIns="45564" rIns="45564" bIns="4556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বোকা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আইভান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100810" y="2339331"/>
              <a:ext cx="2585990" cy="1013644"/>
            </a:xfrm>
            <a:custGeom>
              <a:avLst/>
              <a:gdLst>
                <a:gd name="connsiteX0" fmla="*/ 0 w 2585990"/>
                <a:gd name="connsiteY0" fmla="*/ 101364 h 1013644"/>
                <a:gd name="connsiteX1" fmla="*/ 101364 w 2585990"/>
                <a:gd name="connsiteY1" fmla="*/ 0 h 1013644"/>
                <a:gd name="connsiteX2" fmla="*/ 2484626 w 2585990"/>
                <a:gd name="connsiteY2" fmla="*/ 0 h 1013644"/>
                <a:gd name="connsiteX3" fmla="*/ 2585990 w 2585990"/>
                <a:gd name="connsiteY3" fmla="*/ 101364 h 1013644"/>
                <a:gd name="connsiteX4" fmla="*/ 2585990 w 2585990"/>
                <a:gd name="connsiteY4" fmla="*/ 912280 h 1013644"/>
                <a:gd name="connsiteX5" fmla="*/ 2484626 w 2585990"/>
                <a:gd name="connsiteY5" fmla="*/ 1013644 h 1013644"/>
                <a:gd name="connsiteX6" fmla="*/ 101364 w 2585990"/>
                <a:gd name="connsiteY6" fmla="*/ 1013644 h 1013644"/>
                <a:gd name="connsiteX7" fmla="*/ 0 w 2585990"/>
                <a:gd name="connsiteY7" fmla="*/ 912280 h 1013644"/>
                <a:gd name="connsiteX8" fmla="*/ 0 w 2585990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5990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484626" y="0"/>
                  </a:lnTo>
                  <a:cubicBezTo>
                    <a:pt x="2540608" y="0"/>
                    <a:pt x="2585990" y="45382"/>
                    <a:pt x="2585990" y="101364"/>
                  </a:cubicBezTo>
                  <a:lnTo>
                    <a:pt x="2585990" y="912280"/>
                  </a:lnTo>
                  <a:cubicBezTo>
                    <a:pt x="2585990" y="968262"/>
                    <a:pt x="2540608" y="1013644"/>
                    <a:pt x="2484626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4929" tIns="44929" rIns="44929" bIns="4492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কামরুল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হাসানের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চিত্রশালায়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6091099" y="3505023"/>
              <a:ext cx="2595701" cy="1013644"/>
            </a:xfrm>
            <a:custGeom>
              <a:avLst/>
              <a:gdLst>
                <a:gd name="connsiteX0" fmla="*/ 0 w 2595701"/>
                <a:gd name="connsiteY0" fmla="*/ 101364 h 1013644"/>
                <a:gd name="connsiteX1" fmla="*/ 101364 w 2595701"/>
                <a:gd name="connsiteY1" fmla="*/ 0 h 1013644"/>
                <a:gd name="connsiteX2" fmla="*/ 2494337 w 2595701"/>
                <a:gd name="connsiteY2" fmla="*/ 0 h 1013644"/>
                <a:gd name="connsiteX3" fmla="*/ 2595701 w 2595701"/>
                <a:gd name="connsiteY3" fmla="*/ 101364 h 1013644"/>
                <a:gd name="connsiteX4" fmla="*/ 2595701 w 2595701"/>
                <a:gd name="connsiteY4" fmla="*/ 912280 h 1013644"/>
                <a:gd name="connsiteX5" fmla="*/ 2494337 w 2595701"/>
                <a:gd name="connsiteY5" fmla="*/ 1013644 h 1013644"/>
                <a:gd name="connsiteX6" fmla="*/ 101364 w 2595701"/>
                <a:gd name="connsiteY6" fmla="*/ 1013644 h 1013644"/>
                <a:gd name="connsiteX7" fmla="*/ 0 w 2595701"/>
                <a:gd name="connsiteY7" fmla="*/ 912280 h 1013644"/>
                <a:gd name="connsiteX8" fmla="*/ 0 w 2595701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5701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494337" y="0"/>
                  </a:lnTo>
                  <a:cubicBezTo>
                    <a:pt x="2550319" y="0"/>
                    <a:pt x="2595701" y="45382"/>
                    <a:pt x="2595701" y="101364"/>
                  </a:cubicBezTo>
                  <a:lnTo>
                    <a:pt x="2595701" y="912280"/>
                  </a:lnTo>
                  <a:cubicBezTo>
                    <a:pt x="2595701" y="968262"/>
                    <a:pt x="2550319" y="1013644"/>
                    <a:pt x="2494337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009" tIns="50009" rIns="50009" bIns="5000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তুলির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লড়াই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116626" y="4625156"/>
              <a:ext cx="2570174" cy="1013644"/>
            </a:xfrm>
            <a:custGeom>
              <a:avLst/>
              <a:gdLst>
                <a:gd name="connsiteX0" fmla="*/ 0 w 2798774"/>
                <a:gd name="connsiteY0" fmla="*/ 101364 h 1013644"/>
                <a:gd name="connsiteX1" fmla="*/ 101364 w 2798774"/>
                <a:gd name="connsiteY1" fmla="*/ 0 h 1013644"/>
                <a:gd name="connsiteX2" fmla="*/ 2697410 w 2798774"/>
                <a:gd name="connsiteY2" fmla="*/ 0 h 1013644"/>
                <a:gd name="connsiteX3" fmla="*/ 2798774 w 2798774"/>
                <a:gd name="connsiteY3" fmla="*/ 101364 h 1013644"/>
                <a:gd name="connsiteX4" fmla="*/ 2798774 w 2798774"/>
                <a:gd name="connsiteY4" fmla="*/ 912280 h 1013644"/>
                <a:gd name="connsiteX5" fmla="*/ 2697410 w 2798774"/>
                <a:gd name="connsiteY5" fmla="*/ 1013644 h 1013644"/>
                <a:gd name="connsiteX6" fmla="*/ 101364 w 2798774"/>
                <a:gd name="connsiteY6" fmla="*/ 1013644 h 1013644"/>
                <a:gd name="connsiteX7" fmla="*/ 0 w 2798774"/>
                <a:gd name="connsiteY7" fmla="*/ 912280 h 1013644"/>
                <a:gd name="connsiteX8" fmla="*/ 0 w 2798774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774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697410" y="0"/>
                  </a:lnTo>
                  <a:cubicBezTo>
                    <a:pt x="2753392" y="0"/>
                    <a:pt x="2798774" y="45382"/>
                    <a:pt x="2798774" y="101364"/>
                  </a:cubicBezTo>
                  <a:lnTo>
                    <a:pt x="2798774" y="912280"/>
                  </a:lnTo>
                  <a:cubicBezTo>
                    <a:pt x="2798774" y="968262"/>
                    <a:pt x="2753392" y="1013644"/>
                    <a:pt x="2697410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2549" tIns="52549" rIns="52549" bIns="5254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বাজনা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কিসের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092117" y="5762229"/>
              <a:ext cx="2594683" cy="1013644"/>
            </a:xfrm>
            <a:custGeom>
              <a:avLst/>
              <a:gdLst>
                <a:gd name="connsiteX0" fmla="*/ 0 w 2443309"/>
                <a:gd name="connsiteY0" fmla="*/ 101364 h 1013644"/>
                <a:gd name="connsiteX1" fmla="*/ 101364 w 2443309"/>
                <a:gd name="connsiteY1" fmla="*/ 0 h 1013644"/>
                <a:gd name="connsiteX2" fmla="*/ 2341945 w 2443309"/>
                <a:gd name="connsiteY2" fmla="*/ 0 h 1013644"/>
                <a:gd name="connsiteX3" fmla="*/ 2443309 w 2443309"/>
                <a:gd name="connsiteY3" fmla="*/ 101364 h 1013644"/>
                <a:gd name="connsiteX4" fmla="*/ 2443309 w 2443309"/>
                <a:gd name="connsiteY4" fmla="*/ 912280 h 1013644"/>
                <a:gd name="connsiteX5" fmla="*/ 2341945 w 2443309"/>
                <a:gd name="connsiteY5" fmla="*/ 1013644 h 1013644"/>
                <a:gd name="connsiteX6" fmla="*/ 101364 w 2443309"/>
                <a:gd name="connsiteY6" fmla="*/ 1013644 h 1013644"/>
                <a:gd name="connsiteX7" fmla="*/ 0 w 2443309"/>
                <a:gd name="connsiteY7" fmla="*/ 912280 h 1013644"/>
                <a:gd name="connsiteX8" fmla="*/ 0 w 2443309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3309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341945" y="0"/>
                  </a:lnTo>
                  <a:cubicBezTo>
                    <a:pt x="2397927" y="0"/>
                    <a:pt x="2443309" y="45382"/>
                    <a:pt x="2443309" y="101364"/>
                  </a:cubicBezTo>
                  <a:lnTo>
                    <a:pt x="2443309" y="912280"/>
                  </a:lnTo>
                  <a:cubicBezTo>
                    <a:pt x="2443309" y="968262"/>
                    <a:pt x="2397927" y="1013644"/>
                    <a:pt x="2341945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644" tIns="50644" rIns="50644" bIns="50644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err="1" smtClean="0">
                  <a:latin typeface="NikoshBAN" pitchFamily="2" charset="0"/>
                  <a:cs typeface="NikoshBAN" pitchFamily="2" charset="0"/>
                </a:rPr>
                <a:t>প্রতিবাদের</a:t>
              </a:r>
              <a:r>
                <a:rPr lang="en-US" sz="33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kern="1200" dirty="0" err="1" smtClean="0">
                  <a:latin typeface="NikoshBAN" pitchFamily="2" charset="0"/>
                  <a:cs typeface="NikoshBAN" pitchFamily="2" charset="0"/>
                </a:rPr>
                <a:t>ছড়া</a:t>
              </a:r>
              <a:endParaRPr lang="en-US" sz="33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5183674" y="609600"/>
              <a:ext cx="836123" cy="34022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45" idx="1"/>
            </p:cNvCxnSpPr>
            <p:nvPr/>
          </p:nvCxnSpPr>
          <p:spPr>
            <a:xfrm flipV="1">
              <a:off x="5157398" y="1219203"/>
              <a:ext cx="1051532" cy="29450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42" idx="4"/>
            </p:cNvCxnSpPr>
            <p:nvPr/>
          </p:nvCxnSpPr>
          <p:spPr>
            <a:xfrm>
              <a:off x="5157398" y="4531196"/>
              <a:ext cx="901537" cy="17378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42" idx="4"/>
            </p:cNvCxnSpPr>
            <p:nvPr/>
          </p:nvCxnSpPr>
          <p:spPr>
            <a:xfrm flipV="1">
              <a:off x="5157398" y="4343400"/>
              <a:ext cx="1051532" cy="1877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46" idx="7"/>
            </p:cNvCxnSpPr>
            <p:nvPr/>
          </p:nvCxnSpPr>
          <p:spPr>
            <a:xfrm flipV="1">
              <a:off x="5183674" y="3251611"/>
              <a:ext cx="917136" cy="1182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9599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2" grpId="0" animBg="1"/>
      <p:bldP spid="43" grpId="0" animBg="1"/>
      <p:bldP spid="51" grpId="0" animBg="1"/>
      <p:bldP spid="52" grpId="0"/>
      <p:bldP spid="5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10/10/2016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রথ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গেঁথে রাখা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চারচাকাওয়ালা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গাঁথা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গাথা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9800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কাহিনি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2486025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58" y="2926626"/>
            <a:ext cx="2422467" cy="1614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4016" r="-6629" b="28706"/>
          <a:stretch/>
        </p:blipFill>
        <p:spPr>
          <a:xfrm>
            <a:off x="2959158" y="4836458"/>
            <a:ext cx="2603442" cy="164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10258</TotalTime>
  <Words>787</Words>
  <Application>Microsoft Office PowerPoint</Application>
  <PresentationFormat>On-screen Show (4:3)</PresentationFormat>
  <Paragraphs>175</Paragraphs>
  <Slides>24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1030</cp:revision>
  <dcterms:created xsi:type="dcterms:W3CDTF">2006-08-16T00:00:00Z</dcterms:created>
  <dcterms:modified xsi:type="dcterms:W3CDTF">2016-10-10T03:35:41Z</dcterms:modified>
</cp:coreProperties>
</file>